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17417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44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55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52891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49719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8882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55326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0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98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94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67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D7F2283-1834-4451-B17C-CDE3CBC6E86F}" type="datetimeFigureOut">
              <a:rPr lang="en-US" smtClean="0"/>
              <a:pPr/>
              <a:t>8/29/2017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sz="1800"/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6449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Change in British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0" y="1371600"/>
            <a:ext cx="68580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Generations of colonists had little interference from British government in their daily affairs.</a:t>
            </a:r>
          </a:p>
          <a:p>
            <a:r>
              <a:rPr lang="en-US" dirty="0" smtClean="0"/>
              <a:t>However, in 1763</a:t>
            </a:r>
          </a:p>
          <a:p>
            <a:pPr lvl="1"/>
            <a:r>
              <a:rPr lang="en-US" b="1" dirty="0" smtClean="0"/>
              <a:t>Britain wants colonists to help pay for war w/ French (7 Years War, 1756-1763)</a:t>
            </a:r>
          </a:p>
          <a:p>
            <a:pPr lvl="1"/>
            <a:r>
              <a:rPr lang="en-US" b="1" dirty="0" smtClean="0"/>
              <a:t>Proclamation Act ‘63– Bans colonial settlements west of Appalachians </a:t>
            </a:r>
          </a:p>
          <a:p>
            <a:pPr lvl="1"/>
            <a:r>
              <a:rPr lang="en-US" b="1" dirty="0" smtClean="0"/>
              <a:t>Stamp Act ’65 – New taxes on colonists to raise revenue</a:t>
            </a:r>
          </a:p>
          <a:p>
            <a:pPr lvl="1"/>
            <a:r>
              <a:rPr lang="en-US" b="1" dirty="0" smtClean="0"/>
              <a:t>Quartering Act ‘65 – Required colonists to shelter British troops in their homes</a:t>
            </a:r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5800" y="4648200"/>
            <a:ext cx="2537178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8590" y="1447800"/>
            <a:ext cx="2299411" cy="312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7517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Colonial 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New restrictions &amp; taxes caused some economic hardship &amp; challenged colonists’ understanding of representative government.</a:t>
            </a:r>
          </a:p>
          <a:p>
            <a:r>
              <a:rPr lang="en-US" dirty="0" smtClean="0"/>
              <a:t>“No taxation w/o representation.”</a:t>
            </a:r>
          </a:p>
          <a:p>
            <a:r>
              <a:rPr lang="en-US" i="1" dirty="0" smtClean="0"/>
              <a:t>Sons of Liberty </a:t>
            </a:r>
            <a:r>
              <a:rPr lang="en-US" dirty="0" smtClean="0"/>
              <a:t>help organize popular resistance.</a:t>
            </a:r>
          </a:p>
          <a:p>
            <a:pPr lvl="1"/>
            <a:r>
              <a:rPr lang="en-US" dirty="0" smtClean="0"/>
              <a:t>Rarely used violence, but political agitation precipitated crowd action.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255698"/>
            <a:ext cx="3810000" cy="260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 descr="http://i.cdn.hbo.com/assets/images/series/john-adams/character/sam-adams-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4572000"/>
            <a:ext cx="3556000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9983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the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52600" y="1447800"/>
            <a:ext cx="58674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Continental Congress appoints committee to prepare a declaration of independence from Britain</a:t>
            </a:r>
          </a:p>
          <a:p>
            <a:r>
              <a:rPr lang="en-US" dirty="0" smtClean="0"/>
              <a:t>Jefferson’s draft rejects the British government’s sovereignty over the colonies</a:t>
            </a:r>
          </a:p>
          <a:p>
            <a:r>
              <a:rPr lang="en-US" dirty="0" smtClean="0"/>
              <a:t>The Founders knew it was important to </a:t>
            </a:r>
            <a:r>
              <a:rPr lang="en-US" i="1" dirty="0" smtClean="0"/>
              <a:t>justify this action </a:t>
            </a:r>
            <a:r>
              <a:rPr lang="en-US" dirty="0" smtClean="0"/>
              <a:t>to other nations and </a:t>
            </a:r>
            <a:r>
              <a:rPr lang="en-US" i="1" dirty="0" smtClean="0"/>
              <a:t>to identify the basic principles </a:t>
            </a:r>
            <a:r>
              <a:rPr lang="en-US" dirty="0" smtClean="0"/>
              <a:t>of a legitimate government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295400"/>
            <a:ext cx="3276600" cy="43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918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Declaration’s Main Arguments &amp;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Declaration renounces the monarchy and appeals to natural rights common to all</a:t>
            </a:r>
          </a:p>
          <a:p>
            <a:r>
              <a:rPr lang="en-US" dirty="0" smtClean="0"/>
              <a:t>Asserts ideal of popular sovereignty</a:t>
            </a:r>
          </a:p>
          <a:p>
            <a:r>
              <a:rPr lang="en-US" i="1" dirty="0" smtClean="0"/>
              <a:t>Natural Rights</a:t>
            </a:r>
          </a:p>
          <a:p>
            <a:pPr lvl="1"/>
            <a:r>
              <a:rPr lang="en-US" b="1" dirty="0" smtClean="0"/>
              <a:t>Constitutions &amp; governments cannot violate them</a:t>
            </a:r>
          </a:p>
          <a:p>
            <a:pPr lvl="1"/>
            <a:r>
              <a:rPr lang="en-US" b="1" dirty="0" smtClean="0"/>
              <a:t>Social Contract </a:t>
            </a:r>
          </a:p>
          <a:p>
            <a:r>
              <a:rPr lang="en-US" dirty="0" smtClean="0"/>
              <a:t> </a:t>
            </a:r>
            <a:r>
              <a:rPr lang="en-US" i="1" dirty="0" smtClean="0"/>
              <a:t>Human Equality</a:t>
            </a:r>
          </a:p>
          <a:p>
            <a:pPr lvl="1"/>
            <a:r>
              <a:rPr lang="en-US" b="1" dirty="0" smtClean="0"/>
              <a:t>Humans are politically equal, neither God nor nature appointed some at birth to rule over others</a:t>
            </a:r>
          </a:p>
          <a:p>
            <a:r>
              <a:rPr lang="en-US" i="1" dirty="0" smtClean="0"/>
              <a:t>Government by Consent</a:t>
            </a:r>
          </a:p>
          <a:p>
            <a:pPr lvl="1"/>
            <a:r>
              <a:rPr lang="en-US" b="1" i="1" dirty="0" smtClean="0"/>
              <a:t>People grant consent to </a:t>
            </a:r>
            <a:r>
              <a:rPr lang="en-US" b="1" i="1" dirty="0" err="1" smtClean="0"/>
              <a:t>gov’t</a:t>
            </a:r>
            <a:r>
              <a:rPr lang="en-US" b="1" i="1" dirty="0" smtClean="0"/>
              <a:t> to protect natural rights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28197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Declaration’s Main Arguments &amp;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52600" y="1371600"/>
            <a:ext cx="850392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“A Long Train of Abuses”</a:t>
            </a:r>
          </a:p>
          <a:p>
            <a:pPr lvl="1"/>
            <a:r>
              <a:rPr lang="en-US" b="1" i="1" dirty="0" smtClean="0"/>
              <a:t>Destroying colonial legislatures</a:t>
            </a:r>
          </a:p>
          <a:p>
            <a:pPr lvl="1"/>
            <a:r>
              <a:rPr lang="en-US" b="1" i="1" dirty="0" smtClean="0"/>
              <a:t>Limiting role of colonial judges</a:t>
            </a:r>
          </a:p>
          <a:p>
            <a:pPr lvl="1"/>
            <a:r>
              <a:rPr lang="en-US" b="1" i="1" dirty="0" smtClean="0"/>
              <a:t>Keeping standing British armies in peacetime</a:t>
            </a:r>
          </a:p>
          <a:p>
            <a:pPr lvl="1"/>
            <a:r>
              <a:rPr lang="en-US" b="1" i="1" dirty="0" smtClean="0"/>
              <a:t>Quartering soldiers among civilian population</a:t>
            </a:r>
          </a:p>
          <a:p>
            <a:pPr lvl="1"/>
            <a:r>
              <a:rPr lang="en-US" b="1" i="1" dirty="0" smtClean="0"/>
              <a:t>Imposing taxes without colonial consent</a:t>
            </a:r>
          </a:p>
          <a:p>
            <a:pPr lvl="1"/>
            <a:r>
              <a:rPr lang="en-US" b="1" i="1" dirty="0" smtClean="0"/>
              <a:t>Depriving colonists trial by jury</a:t>
            </a:r>
          </a:p>
          <a:p>
            <a:pPr lvl="1"/>
            <a:r>
              <a:rPr lang="en-US" b="1" i="1" dirty="0" smtClean="0"/>
              <a:t>Changing constitutions of colonial government</a:t>
            </a:r>
          </a:p>
          <a:p>
            <a:r>
              <a:rPr lang="en-US" dirty="0" smtClean="0"/>
              <a:t>Right of Revolution</a:t>
            </a:r>
          </a:p>
          <a:p>
            <a:pPr lvl="1"/>
            <a:r>
              <a:rPr lang="en-US" b="1" dirty="0" smtClean="0"/>
              <a:t>If British government has become corrupt and fails to perform its proper duties, colonist have right to establish their own free and independent nation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2674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NOW:  The Declaration IN PLAIN ENGLISH!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Groups will create mock Facebook conversations (on paper templates) that paraphrase the DOI and provide for citizen feedback</a:t>
            </a:r>
            <a:r>
              <a:rPr lang="en-US" dirty="0" smtClean="0"/>
              <a:t>.  Examples: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“King George III has all of the judges in his pocket” #</a:t>
            </a:r>
            <a:r>
              <a:rPr lang="en-US" dirty="0" err="1" smtClean="0"/>
              <a:t>JusticeNow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”</a:t>
            </a: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“Corrupt King just dissolved our legislature” #</a:t>
            </a:r>
            <a:r>
              <a:rPr lang="en-US" dirty="0" err="1" smtClean="0">
                <a:sym typeface="Wingdings" panose="05000000000000000000" pitchFamily="2" charset="2"/>
              </a:rPr>
              <a:t>RevoltAgainstTyranny</a:t>
            </a:r>
            <a:r>
              <a:rPr lang="en-US" dirty="0" smtClean="0">
                <a:sym typeface="Wingdings" panose="05000000000000000000" pitchFamily="2" charset="2"/>
              </a:rPr>
              <a:t>”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Suggestions for work break-outs: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Groups of 4: 1) Preamble/Natural Rights, 2) 8-10 Grievances, 3) 8-10 Grievances, 4) Resolution/Remedies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Groups of 3:  1) Preamble/Natural Rights + Resolution/Remedies, 2) 8-10 Grievances, 3) 8-10 Grievances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608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419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Georgia</vt:lpstr>
      <vt:lpstr>Wingdings</vt:lpstr>
      <vt:lpstr>Wingdings 2</vt:lpstr>
      <vt:lpstr>Civic</vt:lpstr>
      <vt:lpstr>A Change in British Policy</vt:lpstr>
      <vt:lpstr>Colonial Resistance</vt:lpstr>
      <vt:lpstr>Purpose of the Declaration</vt:lpstr>
      <vt:lpstr>The Declaration’s Main Arguments &amp; Ideas</vt:lpstr>
      <vt:lpstr>The Declaration’s Main Arguments &amp; Ideas</vt:lpstr>
      <vt:lpstr>DO NOW:  The Declaration IN PLAIN ENGLISH!</vt:lpstr>
    </vt:vector>
  </TitlesOfParts>
  <Company>DPS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Change in British Policy</dc:title>
  <dc:creator>Estlund, Linda</dc:creator>
  <cp:lastModifiedBy>Estlund, Linda</cp:lastModifiedBy>
  <cp:revision>7</cp:revision>
  <dcterms:created xsi:type="dcterms:W3CDTF">2017-08-17T20:58:54Z</dcterms:created>
  <dcterms:modified xsi:type="dcterms:W3CDTF">2017-08-29T18:54:48Z</dcterms:modified>
</cp:coreProperties>
</file>